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>
                <a:solidFill>
                  <a:srgbClr val="3D6BF0"/>
                </a:solidFill>
                <a:latin typeface="Calibri"/>
              </a:rPr>
              <a:t>[Presentation title]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[Your name]  ·  [Date]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solidFill>
                  <a:srgbClr val="3D6BF0"/>
                </a:solidFill>
                <a:latin typeface="Calibri"/>
              </a:rPr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>
                <a:latin typeface="Calibri"/>
              </a:defRPr>
            </a:pPr>
            <a:r>
              <a:t>[First topic]</a:t>
            </a:r>
          </a:p>
          <a:p>
            <a:pPr>
              <a:defRPr sz="2600">
                <a:latin typeface="Calibri"/>
              </a:defRPr>
            </a:pPr>
            <a:r>
              <a:t>[Second topic]</a:t>
            </a:r>
          </a:p>
          <a:p>
            <a:pPr>
              <a:defRPr sz="2600">
                <a:latin typeface="Calibri"/>
              </a:defRPr>
            </a:pPr>
            <a:r>
              <a:t>[Third topic]</a:t>
            </a:r>
          </a:p>
          <a:p>
            <a:pPr>
              <a:defRPr sz="2600">
                <a:latin typeface="Calibri"/>
              </a:defRPr>
            </a:pPr>
            <a: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solidFill>
                  <a:srgbClr val="3D6BF0"/>
                </a:solidFill>
                <a:latin typeface="Calibri"/>
              </a:rPr>
              <a:t>[A key point]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>
                <a:latin typeface="Calibri"/>
              </a:defRPr>
            </a:pPr>
            <a:r>
              <a:t>Say it in one clear sentence</a:t>
            </a:r>
          </a:p>
          <a:p>
            <a:pPr>
              <a:defRPr sz="2600">
                <a:latin typeface="Calibri"/>
              </a:defRPr>
            </a:pPr>
            <a:r>
              <a:t>Back it up with two or three short points</a:t>
            </a:r>
          </a:p>
          <a:p>
            <a:pPr>
              <a:defRPr sz="2600">
                <a:latin typeface="Calibri"/>
              </a:defRPr>
            </a:pPr>
            <a:r>
              <a:t>Add a picture or a chart on the right (Insert → Image)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solidFill>
                  <a:srgbClr val="3D6BF0"/>
                </a:solidFill>
                <a:latin typeface="Calibri"/>
              </a:rPr>
              <a:t>[Another key point]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>
                <a:latin typeface="Calibri"/>
              </a:defRPr>
            </a:pPr>
            <a:r>
              <a:t>Keep to a few words per line</a:t>
            </a:r>
          </a:p>
          <a:p>
            <a:pPr>
              <a:defRPr sz="2600">
                <a:latin typeface="Calibri"/>
              </a:defRPr>
            </a:pPr>
            <a:r>
              <a:t>Let the pictures do the talking</a:t>
            </a:r>
          </a:p>
          <a:p>
            <a:pPr>
              <a:defRPr sz="2600">
                <a:latin typeface="Calibri"/>
              </a:defRPr>
            </a:pPr>
            <a:r>
              <a:t>Practice saying the rest out loud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b="1">
                <a:solidFill>
                  <a:srgbClr val="3D6BF0"/>
                </a:solidFill>
                <a:latin typeface="Calibri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2600">
                <a:latin typeface="Calibri"/>
              </a:defRPr>
            </a:pPr>
            <a:r>
              <a:t>What we covered</a:t>
            </a:r>
          </a:p>
          <a:p>
            <a:pPr>
              <a:defRPr sz="2600">
                <a:latin typeface="Calibri"/>
              </a:defRPr>
            </a:pPr>
            <a:r>
              <a:t>What happens next</a:t>
            </a:r>
          </a:p>
          <a:p>
            <a:pPr>
              <a:defRPr sz="2600">
                <a:latin typeface="Calibri"/>
              </a:defRPr>
            </a:pPr>
            <a:r>
              <a:t>Who does what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b="1">
                <a:solidFill>
                  <a:srgbClr val="3D6BF0"/>
                </a:solidFill>
                <a:latin typeface="Calibri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[Contact or question prompt]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